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3" r:id="rId3"/>
    <p:sldId id="256" r:id="rId4"/>
    <p:sldId id="262" r:id="rId5"/>
    <p:sldId id="260" r:id="rId6"/>
    <p:sldId id="259" r:id="rId7"/>
    <p:sldId id="258" r:id="rId8"/>
    <p:sldId id="257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984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\\192.168.11.150\Upload\Куракину\семейный клуб.jpg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28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3657600" y="152400"/>
            <a:ext cx="4876800" cy="4114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Семейный клуб 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«ЛАД»</a:t>
            </a:r>
          </a:p>
          <a:p>
            <a:pPr algn="ctr" rtl="0"/>
            <a:r>
              <a:rPr lang="ru-RU" sz="25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2015 - 2016</a:t>
            </a:r>
            <a:endParaRPr lang="ru-RU" sz="2500" b="1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304800" y="2514600"/>
            <a:ext cx="5334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Семейный клуб –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активный творческий досуг</a:t>
            </a:r>
            <a:endParaRPr lang="en-US" b="1" dirty="0" smtClean="0">
              <a:solidFill>
                <a:srgbClr val="008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Семейный клуб –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66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здоровый образ жизни</a:t>
            </a:r>
            <a:endParaRPr lang="en-US" b="1" dirty="0" smtClean="0">
              <a:solidFill>
                <a:srgbClr val="FF66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Семейный клуб –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содружество семей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Семейный клуб -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позитивный образ родителей в глазах ребенка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8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Семейный  клуб –</a:t>
            </a:r>
            <a:endParaRPr lang="ru-RU" dirty="0" smtClean="0">
              <a:solidFill>
                <a:prstClr val="black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80008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гармония семейных отношений</a:t>
            </a:r>
            <a:endParaRPr lang="ru-RU" dirty="0"/>
          </a:p>
        </p:txBody>
      </p:sp>
      <p:pic>
        <p:nvPicPr>
          <p:cNvPr id="1028" name="Picture 4" descr="\\192.168.200.93\upload 2.0\ЛАД\Мероприятия ЛАД  2012-13год\1 встреча  В тундре  15.09.12\DSC_4905.JPG"/>
          <p:cNvPicPr>
            <a:picLocks noChangeAspect="1" noChangeArrowheads="1"/>
          </p:cNvPicPr>
          <p:nvPr/>
        </p:nvPicPr>
        <p:blipFill>
          <a:blip r:embed="rId3" cstate="print"/>
          <a:srcRect l="6336" t="12626" r="6690" b="14141"/>
          <a:stretch>
            <a:fillRect/>
          </a:stretch>
        </p:blipFill>
        <p:spPr bwMode="auto">
          <a:xfrm rot="20712882">
            <a:off x="4812831" y="3821814"/>
            <a:ext cx="39624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Righ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:\РИСУНКИ на все случаи жизни\Рамки\0bcccd4efb2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 flipV="1">
            <a:off x="1638300" y="-1333500"/>
            <a:ext cx="5867400" cy="883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990600"/>
            <a:ext cx="5486400" cy="1219200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latin typeface="Cambria Math" pitchFamily="18" charset="0"/>
                <a:ea typeface="Cambria Math" pitchFamily="18" charset="0"/>
              </a:rPr>
              <a:t>«СТИЛЬНЫЙ ПЕРЕВОРОТ»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19400" y="2514600"/>
            <a:ext cx="5867400" cy="36115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i="1" dirty="0" smtClean="0"/>
              <a:t> Креативные прически</a:t>
            </a:r>
          </a:p>
          <a:p>
            <a:pPr>
              <a:buFont typeface="Wingdings" pitchFamily="2" charset="2"/>
              <a:buChar char="v"/>
            </a:pPr>
            <a:r>
              <a:rPr lang="ru-RU" i="1" dirty="0" smtClean="0"/>
              <a:t> Модные косы</a:t>
            </a:r>
          </a:p>
          <a:p>
            <a:pPr>
              <a:buFont typeface="Wingdings" pitchFamily="2" charset="2"/>
              <a:buChar char="v"/>
            </a:pPr>
            <a:r>
              <a:rPr lang="ru-RU" i="1" dirty="0" smtClean="0"/>
              <a:t> Мастер-класс </a:t>
            </a:r>
            <a:r>
              <a:rPr lang="en-US" i="1" dirty="0" smtClean="0"/>
              <a:t>hand made </a:t>
            </a:r>
            <a:endParaRPr lang="ru-RU" i="1" dirty="0" smtClean="0"/>
          </a:p>
          <a:p>
            <a:pPr>
              <a:buFont typeface="Wingdings" pitchFamily="2" charset="2"/>
              <a:buChar char="v"/>
            </a:pPr>
            <a:r>
              <a:rPr lang="ru-RU" i="1" dirty="0" smtClean="0"/>
              <a:t> Красочный </a:t>
            </a:r>
            <a:r>
              <a:rPr lang="en-US" i="1" dirty="0" smtClean="0"/>
              <a:t>face</a:t>
            </a:r>
            <a:r>
              <a:rPr lang="ru-RU" i="1" dirty="0" smtClean="0"/>
              <a:t>-</a:t>
            </a:r>
            <a:r>
              <a:rPr lang="en-US" i="1" dirty="0" smtClean="0"/>
              <a:t>art</a:t>
            </a:r>
            <a:endParaRPr lang="ru-RU" i="1" dirty="0" smtClean="0"/>
          </a:p>
          <a:p>
            <a:pPr>
              <a:buFont typeface="Wingdings" pitchFamily="2" charset="2"/>
              <a:buChar char="v"/>
            </a:pPr>
            <a:r>
              <a:rPr lang="ru-RU" i="1" dirty="0" smtClean="0"/>
              <a:t> Яркий макияж </a:t>
            </a:r>
          </a:p>
          <a:p>
            <a:pPr>
              <a:buNone/>
            </a:pPr>
            <a:r>
              <a:rPr lang="ru-RU" b="1" i="1" dirty="0" smtClean="0"/>
              <a:t> 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165075-850x565-tiger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343400"/>
            <a:ext cx="2057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фейс-арт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371600"/>
            <a:ext cx="1409700" cy="2362200"/>
          </a:xfrm>
          <a:prstGeom prst="rect">
            <a:avLst/>
          </a:prstGeom>
          <a:noFill/>
          <a:ln w="38100" cmpd="dbl">
            <a:solidFill>
              <a:srgbClr val="33660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6019800"/>
            <a:ext cx="830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Отдел  профобразования</a:t>
            </a:r>
            <a:endParaRPr lang="ru-RU" sz="4000" b="1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" name="Рисунок 45" descr="DKF_90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743700" cy="4495800"/>
          </a:xfrm>
          <a:prstGeom prst="rect">
            <a:avLst/>
          </a:prstGeom>
        </p:spPr>
      </p:pic>
      <p:pic>
        <p:nvPicPr>
          <p:cNvPr id="45" name="Рисунок 44" descr="DKF_9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8900" y="2514600"/>
            <a:ext cx="6515100" cy="4343400"/>
          </a:xfrm>
          <a:prstGeom prst="rect">
            <a:avLst/>
          </a:prstGeom>
        </p:spPr>
      </p:pic>
      <p:pic>
        <p:nvPicPr>
          <p:cNvPr id="47" name="Рисунок 46" descr="DKF_90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95400"/>
            <a:ext cx="8343900" cy="5562600"/>
          </a:xfrm>
          <a:prstGeom prst="rect">
            <a:avLst/>
          </a:prstGeom>
        </p:spPr>
      </p:pic>
      <p:pic>
        <p:nvPicPr>
          <p:cNvPr id="49" name="Рисунок 48" descr="DKF_90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7300" y="0"/>
            <a:ext cx="7886700" cy="5257800"/>
          </a:xfrm>
          <a:prstGeom prst="rect">
            <a:avLst/>
          </a:prstGeom>
        </p:spPr>
      </p:pic>
      <p:pic>
        <p:nvPicPr>
          <p:cNvPr id="44" name="Рисунок 43" descr="DKF_90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52400"/>
            <a:ext cx="9144000" cy="64770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81000" y="6150114"/>
            <a:ext cx="8305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Отдел краеведения</a:t>
            </a:r>
            <a:endParaRPr lang="ru-RU" sz="4000" b="1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DKF_72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10000" cy="5715002"/>
          </a:xfrm>
        </p:spPr>
      </p:pic>
      <p:pic>
        <p:nvPicPr>
          <p:cNvPr id="15" name="Рисунок 14" descr="DKF_72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81200"/>
            <a:ext cx="7315200" cy="4876800"/>
          </a:xfrm>
          <a:prstGeom prst="rect">
            <a:avLst/>
          </a:prstGeom>
        </p:spPr>
      </p:pic>
      <p:pic>
        <p:nvPicPr>
          <p:cNvPr id="12" name="Рисунок 11" descr="DKF_72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500" y="0"/>
            <a:ext cx="6286500" cy="4191000"/>
          </a:xfrm>
          <a:prstGeom prst="rect">
            <a:avLst/>
          </a:prstGeom>
        </p:spPr>
      </p:pic>
      <p:pic>
        <p:nvPicPr>
          <p:cNvPr id="11" name="Рисунок 10" descr="DKF_72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0" y="1219200"/>
            <a:ext cx="8458200" cy="5638800"/>
          </a:xfrm>
          <a:prstGeom prst="rect">
            <a:avLst/>
          </a:prstGeom>
        </p:spPr>
      </p:pic>
      <p:pic>
        <p:nvPicPr>
          <p:cNvPr id="13" name="Рисунок 12" descr="DKF_728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172200"/>
          </a:xfrm>
          <a:prstGeom prst="rect">
            <a:avLst/>
          </a:prstGeom>
        </p:spPr>
      </p:pic>
      <p:pic>
        <p:nvPicPr>
          <p:cNvPr id="17" name="Picture 40" descr="C:\Documents and Settings\Лаборант\Рабочий стол\семейный клуб\фото\2015-2016\избранное\DKF_72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2400"/>
            <a:ext cx="9144000" cy="64008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6304002"/>
            <a:ext cx="91440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Педагоги-организаторы</a:t>
            </a:r>
            <a:endParaRPr lang="ru-RU" sz="3000" b="1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1" name="Рисунок 10" descr="января 14, 2016DKF_0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804" y="0"/>
            <a:ext cx="6857196" cy="4572000"/>
          </a:xfrm>
          <a:prstGeom prst="rect">
            <a:avLst/>
          </a:prstGeom>
        </p:spPr>
      </p:pic>
      <p:pic>
        <p:nvPicPr>
          <p:cNvPr id="10" name="Рисунок 9" descr="января 14, 2016DKF_0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8" name="Рисунок 7" descr="января 14, 2016DKF_0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66800"/>
            <a:ext cx="8686800" cy="5791200"/>
          </a:xfrm>
          <a:prstGeom prst="rect">
            <a:avLst/>
          </a:prstGeom>
        </p:spPr>
      </p:pic>
      <p:pic>
        <p:nvPicPr>
          <p:cNvPr id="9" name="Рисунок 8" descr="января 14, 2016DKF_01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2400"/>
            <a:ext cx="9144000" cy="6324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304002"/>
            <a:ext cx="91440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Отдел декоративно-прикладного творчества</a:t>
            </a:r>
            <a:endParaRPr lang="ru-RU" sz="3000" b="1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\\192.168.200.93\upload 2.0\ЛИПАТОВА Е.В\печать\old\Маршрутные листы\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1600200"/>
            <a:ext cx="5348399" cy="37816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евраля 18, 2016DKF_15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457201"/>
            <a:ext cx="9143999" cy="6096000"/>
          </a:xfrm>
        </p:spPr>
      </p:pic>
      <p:pic>
        <p:nvPicPr>
          <p:cNvPr id="6" name="Рисунок 5" descr="февраля 18, 2016DKF_14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772400" cy="5181600"/>
          </a:xfrm>
          <a:prstGeom prst="rect">
            <a:avLst/>
          </a:prstGeom>
        </p:spPr>
      </p:pic>
      <p:pic>
        <p:nvPicPr>
          <p:cNvPr id="7" name="Рисунок 6" descr="февраля 18, 2016DKF_14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2438400"/>
            <a:ext cx="6629400" cy="4419600"/>
          </a:xfrm>
          <a:prstGeom prst="rect">
            <a:avLst/>
          </a:prstGeom>
        </p:spPr>
      </p:pic>
      <p:pic>
        <p:nvPicPr>
          <p:cNvPr id="8" name="Рисунок 7" descr="февраля 18, 2016DKF_14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0"/>
            <a:ext cx="7086600" cy="4724400"/>
          </a:xfrm>
          <a:prstGeom prst="rect">
            <a:avLst/>
          </a:prstGeom>
        </p:spPr>
      </p:pic>
      <p:pic>
        <p:nvPicPr>
          <p:cNvPr id="9" name="Рисунок 8" descr="февраля 18, 2016DKF_1477.jpg"/>
          <p:cNvPicPr>
            <a:picLocks noChangeAspect="1"/>
          </p:cNvPicPr>
          <p:nvPr/>
        </p:nvPicPr>
        <p:blipFill>
          <a:blip r:embed="rId7" cstate="print"/>
          <a:srcRect r="8485"/>
          <a:stretch>
            <a:fillRect/>
          </a:stretch>
        </p:blipFill>
        <p:spPr>
          <a:xfrm>
            <a:off x="0" y="1295400"/>
            <a:ext cx="7635932" cy="5562600"/>
          </a:xfrm>
          <a:prstGeom prst="rect">
            <a:avLst/>
          </a:prstGeom>
        </p:spPr>
      </p:pic>
      <p:pic>
        <p:nvPicPr>
          <p:cNvPr id="10" name="Рисунок 9" descr="февраля 18, 2016DKF_154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13" name="Рисунок 12" descr="февраля 18, 2016DKF_153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Художественно-эстетический отдел</a:t>
            </a:r>
            <a:endParaRPr lang="ru-RU" sz="4000" b="1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4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1" y="2286000"/>
            <a:ext cx="6556772" cy="4371181"/>
          </a:xfrm>
        </p:spPr>
      </p:pic>
      <p:pic>
        <p:nvPicPr>
          <p:cNvPr id="5" name="Рисунок 4" descr="IMG_4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762000"/>
            <a:ext cx="8763000" cy="5842000"/>
          </a:xfrm>
          <a:prstGeom prst="rect">
            <a:avLst/>
          </a:prstGeom>
        </p:spPr>
      </p:pic>
      <p:pic>
        <p:nvPicPr>
          <p:cNvPr id="6" name="Рисунок 5" descr="nbc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0"/>
            <a:ext cx="7086600" cy="4724400"/>
          </a:xfrm>
          <a:prstGeom prst="rect">
            <a:avLst/>
          </a:prstGeom>
        </p:spPr>
      </p:pic>
      <p:pic>
        <p:nvPicPr>
          <p:cNvPr id="9" name="Рисунок 8" descr="IMG_47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0"/>
            <a:ext cx="4572000" cy="6858000"/>
          </a:xfrm>
          <a:prstGeom prst="rect">
            <a:avLst/>
          </a:prstGeom>
        </p:spPr>
      </p:pic>
      <p:pic>
        <p:nvPicPr>
          <p:cNvPr id="8" name="Рисунок 7" descr="IMG_46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981200" y="-1"/>
            <a:ext cx="7162798" cy="4775197"/>
          </a:xfrm>
          <a:prstGeom prst="rect">
            <a:avLst/>
          </a:prstGeom>
        </p:spPr>
      </p:pic>
      <p:pic>
        <p:nvPicPr>
          <p:cNvPr id="7" name="Рисунок 6" descr="тис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888" y="762000"/>
            <a:ext cx="9031112" cy="6096000"/>
          </a:xfrm>
          <a:prstGeom prst="rect">
            <a:avLst/>
          </a:prstGeom>
        </p:spPr>
      </p:pic>
      <p:pic>
        <p:nvPicPr>
          <p:cNvPr id="10" name="Рисунок 9" descr="IMG_485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0" y="2362200"/>
            <a:ext cx="6743700" cy="4495800"/>
          </a:xfrm>
          <a:prstGeom prst="rect">
            <a:avLst/>
          </a:prstGeom>
        </p:spPr>
      </p:pic>
      <p:pic>
        <p:nvPicPr>
          <p:cNvPr id="11" name="Рисунок 10" descr="IMG_485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019800"/>
            <a:ext cx="91440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Отдел туризма и спортивного ориентирования и отдел ОБЖ</a:t>
            </a:r>
            <a:endParaRPr lang="ru-RU" sz="4000" b="1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РОБОЛАБ (3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8786192" cy="4952999"/>
          </a:xfrm>
          <a:prstGeom prst="rect">
            <a:avLst/>
          </a:prstGeom>
        </p:spPr>
      </p:pic>
      <p:pic>
        <p:nvPicPr>
          <p:cNvPr id="5" name="Рисунок 4" descr="РОБОЛАБ (3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6895" y="2362200"/>
            <a:ext cx="7507105" cy="4231947"/>
          </a:xfrm>
          <a:prstGeom prst="rect">
            <a:avLst/>
          </a:prstGeom>
        </p:spPr>
      </p:pic>
      <p:pic>
        <p:nvPicPr>
          <p:cNvPr id="9" name="Рисунок 8" descr="РОБОЛАБ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7707" y="1371600"/>
            <a:ext cx="9191707" cy="5181600"/>
          </a:xfrm>
          <a:prstGeom prst="rect">
            <a:avLst/>
          </a:prstGeom>
        </p:spPr>
      </p:pic>
      <p:pic>
        <p:nvPicPr>
          <p:cNvPr id="6" name="Рисунок 5" descr="РОБОЛАБ (3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33400"/>
            <a:ext cx="7162800" cy="4037853"/>
          </a:xfrm>
          <a:prstGeom prst="rect">
            <a:avLst/>
          </a:prstGeom>
        </p:spPr>
      </p:pic>
      <p:pic>
        <p:nvPicPr>
          <p:cNvPr id="12" name="Рисунок 11" descr="РОБОЛАБ (27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" y="1295400"/>
            <a:ext cx="8786193" cy="4953000"/>
          </a:xfrm>
          <a:prstGeom prst="rect">
            <a:avLst/>
          </a:prstGeom>
        </p:spPr>
      </p:pic>
      <p:pic>
        <p:nvPicPr>
          <p:cNvPr id="10" name="Рисунок 9" descr="РОБОЛАБ (4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85800"/>
            <a:ext cx="9144000" cy="5334000"/>
          </a:xfrm>
          <a:prstGeom prst="rect">
            <a:avLst/>
          </a:prstGeom>
        </p:spPr>
      </p:pic>
      <p:pic>
        <p:nvPicPr>
          <p:cNvPr id="14" name="Содержимое 3" descr="F:\800x400-Novosti_n2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4876800"/>
            <a:ext cx="4038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0"/>
            <a:ext cx="9144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100" b="1" dirty="0" smtClean="0"/>
              <a:t>Отдел информационно-компьютерных технологий</a:t>
            </a:r>
            <a:endParaRPr lang="ru-RU" sz="3100" b="1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мое все\вспомогательный материал\фон\DD00261_.WMF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b="248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04800" y="762000"/>
            <a:ext cx="8610600" cy="495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Вступайте в Семейный клуб </a:t>
            </a:r>
          </a:p>
          <a:p>
            <a:pPr algn="ctr" rtl="0"/>
            <a:r>
              <a:rPr lang="ru-RU" sz="3600" b="1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Monotype Corsiva"/>
              </a:rPr>
              <a:t>«ЛАД»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230</TotalTime>
  <Words>95</Words>
  <Application>Microsoft Office PowerPoint</Application>
  <PresentationFormat>Экран (4:3)</PresentationFormat>
  <Paragraphs>33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Трек</vt:lpstr>
      <vt:lpstr>Слайд 1</vt:lpstr>
      <vt:lpstr>«СТИЛЬНЫЙ ПЕРЕВОРОТ»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PeSoK</cp:lastModifiedBy>
  <cp:revision>29</cp:revision>
  <dcterms:modified xsi:type="dcterms:W3CDTF">2023-10-20T04:13:08Z</dcterms:modified>
</cp:coreProperties>
</file>