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58" r:id="rId7"/>
    <p:sldId id="261" r:id="rId8"/>
    <p:sldId id="264" r:id="rId9"/>
    <p:sldId id="265" r:id="rId10"/>
    <p:sldId id="266" r:id="rId11"/>
    <p:sldId id="270" r:id="rId12"/>
    <p:sldId id="283" r:id="rId13"/>
    <p:sldId id="284" r:id="rId14"/>
    <p:sldId id="285" r:id="rId15"/>
    <p:sldId id="289" r:id="rId16"/>
    <p:sldId id="290" r:id="rId17"/>
    <p:sldId id="272" r:id="rId18"/>
    <p:sldId id="271" r:id="rId19"/>
    <p:sldId id="276" r:id="rId20"/>
    <p:sldId id="279" r:id="rId21"/>
    <p:sldId id="287" r:id="rId22"/>
    <p:sldId id="288" r:id="rId23"/>
    <p:sldId id="282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7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05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250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4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38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36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019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462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639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3838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707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29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4EB39-BB81-4F13-8FA0-DA809EB193F9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ACDA9-1624-47AE-8E29-C31519D8D1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406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microsoft.com/office/2007/relationships/hdphoto" Target="../media/hdphoto5.wdp"/><Relationship Id="rId18" Type="http://schemas.openxmlformats.org/officeDocument/2006/relationships/image" Target="../media/image34.jpeg"/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12" Type="http://schemas.openxmlformats.org/officeDocument/2006/relationships/image" Target="../media/image30.png"/><Relationship Id="rId17" Type="http://schemas.openxmlformats.org/officeDocument/2006/relationships/image" Target="../media/image33.jpeg"/><Relationship Id="rId2" Type="http://schemas.openxmlformats.org/officeDocument/2006/relationships/image" Target="../media/image14.jpeg"/><Relationship Id="rId16" Type="http://schemas.microsoft.com/office/2007/relationships/hdphoto" Target="../media/hdphoto6.wdp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5" Type="http://schemas.openxmlformats.org/officeDocument/2006/relationships/image" Target="../media/image32.png"/><Relationship Id="rId10" Type="http://schemas.openxmlformats.org/officeDocument/2006/relationships/image" Target="../media/image28.jpeg"/><Relationship Id="rId19" Type="http://schemas.openxmlformats.org/officeDocument/2006/relationships/image" Target="../media/image35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7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520" b="5254"/>
          <a:stretch/>
        </p:blipFill>
        <p:spPr>
          <a:xfrm>
            <a:off x="0" y="12878"/>
            <a:ext cx="12192000" cy="68386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clrChange>
              <a:clrFrom>
                <a:srgbClr val="059F30"/>
              </a:clrFrom>
              <a:clrTo>
                <a:srgbClr val="059F3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6248" y="3432219"/>
            <a:ext cx="6387920" cy="343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8" descr="красивый оранжевый зеленый фон: 18 тыс изображений найдено в  Яндекс.Картинках | Fantasy background, Abstract,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"/>
          <a:stretch/>
        </p:blipFill>
        <p:spPr bwMode="auto">
          <a:xfrm>
            <a:off x="0" y="0"/>
            <a:ext cx="12192000" cy="68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74" y="-452"/>
            <a:ext cx="51435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211" y="1208913"/>
            <a:ext cx="8467789" cy="56451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0755" y="23220"/>
            <a:ext cx="8931442" cy="122304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7200" b="1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</a:rPr>
              <a:t>Семейная фотосессия!</a:t>
            </a:r>
            <a:endParaRPr lang="ru-RU" sz="7200" b="1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5" t="24414"/>
          <a:stretch/>
        </p:blipFill>
        <p:spPr>
          <a:xfrm>
            <a:off x="0" y="0"/>
            <a:ext cx="5823284" cy="4436165"/>
          </a:xfrm>
          <a:prstGeom prst="rect">
            <a:avLst/>
          </a:prstGeom>
        </p:spPr>
      </p:pic>
      <p:pic>
        <p:nvPicPr>
          <p:cNvPr id="17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400"/>
            <a:ext cx="5486400" cy="3657600"/>
          </a:xfrm>
          <a:prstGeom prst="rect">
            <a:avLst/>
          </a:prstGeom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52" y="-1"/>
            <a:ext cx="6654248" cy="443616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284" y="2622882"/>
            <a:ext cx="6368716" cy="424581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93" y="-2"/>
            <a:ext cx="10303043" cy="68686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958" y="-1"/>
            <a:ext cx="6112042" cy="4074695"/>
          </a:xfrm>
          <a:prstGeom prst="rect">
            <a:avLst/>
          </a:prstGeom>
        </p:spPr>
      </p:pic>
      <p:pic>
        <p:nvPicPr>
          <p:cNvPr id="22" name="Объект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79" y="2534653"/>
            <a:ext cx="6485021" cy="432334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9958" cy="405330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04695"/>
            <a:ext cx="6079958" cy="40533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36" b="5352"/>
          <a:stretch/>
        </p:blipFill>
        <p:spPr>
          <a:xfrm>
            <a:off x="4170410" y="900811"/>
            <a:ext cx="3979515" cy="522381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14971"/>
          <a:stretch/>
        </p:blipFill>
        <p:spPr>
          <a:xfrm>
            <a:off x="8023538" y="1728"/>
            <a:ext cx="4168462" cy="685627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128000" cy="4572000"/>
          </a:xfrm>
          <a:prstGeom prst="rect">
            <a:avLst/>
          </a:prstGeom>
        </p:spPr>
      </p:pic>
      <p:pic>
        <p:nvPicPr>
          <p:cNvPr id="28" name="Объект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 r="17172"/>
          <a:stretch/>
        </p:blipFill>
        <p:spPr>
          <a:xfrm>
            <a:off x="0" y="2506661"/>
            <a:ext cx="4878155" cy="435133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r="10795"/>
          <a:stretch/>
        </p:blipFill>
        <p:spPr>
          <a:xfrm>
            <a:off x="4365939" y="2506660"/>
            <a:ext cx="5164428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8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 descr="красивый оранжевый зеленый фон: 18 тыс изображений найдено в  Яндекс.Картинках | Fantasy background, Abstract,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"/>
          <a:stretch/>
        </p:blipFill>
        <p:spPr bwMode="auto">
          <a:xfrm>
            <a:off x="0" y="0"/>
            <a:ext cx="12192000" cy="68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7" b="776"/>
          <a:stretch/>
        </p:blipFill>
        <p:spPr>
          <a:xfrm>
            <a:off x="2688790" y="0"/>
            <a:ext cx="6643687" cy="43911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6"/>
          <a:stretch/>
        </p:blipFill>
        <p:spPr>
          <a:xfrm>
            <a:off x="5950040" y="3097038"/>
            <a:ext cx="6241960" cy="3786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 t="17778" r="-481" b="16959"/>
          <a:stretch/>
        </p:blipFill>
        <p:spPr>
          <a:xfrm>
            <a:off x="-21935" y="0"/>
            <a:ext cx="2849819" cy="38260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35" b="28655"/>
          <a:stretch/>
        </p:blipFill>
        <p:spPr>
          <a:xfrm>
            <a:off x="0" y="3826042"/>
            <a:ext cx="3857625" cy="30319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687" y="0"/>
            <a:ext cx="4024312" cy="3272589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1" b="10052"/>
          <a:stretch/>
        </p:blipFill>
        <p:spPr>
          <a:xfrm>
            <a:off x="2324936" y="1071148"/>
            <a:ext cx="2115233" cy="359320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6"/>
          <a:stretch/>
        </p:blipFill>
        <p:spPr>
          <a:xfrm>
            <a:off x="3857625" y="3047040"/>
            <a:ext cx="2136719" cy="3826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8231" y="5628237"/>
            <a:ext cx="5626305" cy="113899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Акция 1 июня! </a:t>
            </a:r>
            <a:br>
              <a:rPr lang="ru-RU" dirty="0" smtClean="0"/>
            </a:br>
            <a:r>
              <a:rPr lang="ru-RU" dirty="0" smtClean="0"/>
              <a:t>Как мы </a:t>
            </a:r>
            <a:r>
              <a:rPr lang="ru-RU" dirty="0" err="1" smtClean="0"/>
              <a:t>ЗДОРОВо</a:t>
            </a:r>
            <a:r>
              <a:rPr lang="ru-RU" dirty="0" smtClean="0"/>
              <a:t> живем!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17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Хрупкие подарки. Притча от Марины Широчкиной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6547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Хрупкие подарки. Притча от Марины Широчкино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5" t="1022"/>
          <a:stretch/>
        </p:blipFill>
        <p:spPr bwMode="auto">
          <a:xfrm flipH="1">
            <a:off x="10174778" y="0"/>
            <a:ext cx="1338348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Хрупкие подарки. Притча от Марины Широчкиной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5" t="1022"/>
          <a:stretch/>
        </p:blipFill>
        <p:spPr bwMode="auto">
          <a:xfrm>
            <a:off x="11172305" y="0"/>
            <a:ext cx="101969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6721" y="234168"/>
            <a:ext cx="3657600" cy="101508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6000" b="1" dirty="0" smtClean="0">
                <a:ln w="66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anose="02050604050505020204" pitchFamily="18" charset="0"/>
              </a:rPr>
              <a:t>Легенда</a:t>
            </a:r>
            <a:endParaRPr lang="ru-RU" sz="6000" b="1" dirty="0">
              <a:ln w="6600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53037" y="5136638"/>
            <a:ext cx="9826580" cy="157325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ВЗАИМОПОНИМАНИЕ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93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Детская рамка для фото Учёная сова | Шаблоны для Photoshop, виньетки,  открытки, рам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9" y="-1"/>
            <a:ext cx="10315978" cy="6866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9091">
            <a:off x="5345807" y="593763"/>
            <a:ext cx="3398950" cy="3562931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«Семи пядей </a:t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 smtClean="0">
                <a:latin typeface="Bookman Old Style" panose="02050604050505020204" pitchFamily="18" charset="0"/>
              </a:rPr>
              <a:t>во лбу»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086" y="131477"/>
            <a:ext cx="3378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Конкурс: </a:t>
            </a: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53037" y="5136637"/>
            <a:ext cx="9826580" cy="186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ВЗАИМОПОНИМАНИЕ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5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Новости ФОЦ Сокол Красноуфим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72" y="601425"/>
            <a:ext cx="9030724" cy="46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439734" y="5370490"/>
            <a:ext cx="5459568" cy="14232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«Семимильными шагами»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086" y="131477"/>
            <a:ext cx="3378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Конкурс: </a:t>
            </a: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Детская рамка для фото Учёная сова | Шаблоны для Photoshop, виньетки,  открытки, рам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39" y="-1"/>
            <a:ext cx="10315978" cy="6866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439091">
            <a:off x="5345807" y="593763"/>
            <a:ext cx="3398950" cy="3562931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«Семи пядей </a:t>
            </a:r>
            <a:br>
              <a:rPr lang="ru-RU" b="1" dirty="0" smtClean="0">
                <a:latin typeface="Bookman Old Style" panose="02050604050505020204" pitchFamily="18" charset="0"/>
              </a:rPr>
            </a:br>
            <a:r>
              <a:rPr lang="ru-RU" b="1" dirty="0" smtClean="0">
                <a:latin typeface="Bookman Old Style" panose="02050604050505020204" pitchFamily="18" charset="0"/>
              </a:rPr>
              <a:t>во лбу»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086" y="131477"/>
            <a:ext cx="337839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Bookman Old Style" panose="02050604050505020204" pitchFamily="18" charset="0"/>
              </a:rPr>
              <a:t>Конкурс: </a:t>
            </a: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313645" y="5679583"/>
            <a:ext cx="9208394" cy="1178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ВЗАИМОПОНИМАНИЕ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39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оит одинокое дерево в поле, многослойный фон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3"/>
          <a:stretch/>
        </p:blipFill>
        <p:spPr bwMode="auto">
          <a:xfrm>
            <a:off x="-25759" y="0"/>
            <a:ext cx="12217759" cy="689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42902" t="7683" r="9346" b="44718"/>
          <a:stretch/>
        </p:blipFill>
        <p:spPr>
          <a:xfrm>
            <a:off x="5215944" y="514278"/>
            <a:ext cx="5834129" cy="327123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1841" t="34934" r="12370" b="45760"/>
          <a:stretch/>
        </p:blipFill>
        <p:spPr>
          <a:xfrm>
            <a:off x="2606682" y="3696237"/>
            <a:ext cx="3046084" cy="297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0"/>
          <a:stretch/>
        </p:blipFill>
        <p:spPr>
          <a:xfrm>
            <a:off x="127705" y="148173"/>
            <a:ext cx="5088239" cy="300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" y="3232597"/>
            <a:ext cx="2396889" cy="344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28" y="3874786"/>
            <a:ext cx="4206401" cy="280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95711" y="3892346"/>
            <a:ext cx="3340312" cy="222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8346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Музыкальные фоны в векторе - ITC-LIF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2"/>
          <a:stretch/>
        </p:blipFill>
        <p:spPr bwMode="auto">
          <a:xfrm>
            <a:off x="0" y="0"/>
            <a:ext cx="12192000" cy="686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VII областной дистанционный музыкальный конкурс исполнителей «Разноцветные  звуки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4610637"/>
            <a:ext cx="1996225" cy="199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3649" y="5117428"/>
            <a:ext cx="9784725" cy="1325563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Музыкальный конкурс!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80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красивый оранжевый зеленый фон: 18 тыс изображений найдено в  Яндекс.Картинках | Fantasy background, Abstract,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"/>
          <a:stretch/>
        </p:blipFill>
        <p:spPr bwMode="auto">
          <a:xfrm>
            <a:off x="0" y="0"/>
            <a:ext cx="12192000" cy="68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Энциклопедия сказочных героев: &quot;Крошка Енот и тот, кто сидит в пруду&quot;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57598" cy="3606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Фестиваль мультфильмов пройдёт в Измайловском Кремле | ВАО Моск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98" y="3309870"/>
            <a:ext cx="6334401" cy="3552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Я была уверена, что мамонтёнок из мультика всё-таки нашёл родную маму.  Пересмотрела и поняла, что ошибалась | Беречь речь | Яндекс Дзе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 b="2858"/>
          <a:stretch/>
        </p:blipFill>
        <p:spPr bwMode="auto">
          <a:xfrm>
            <a:off x="5777550" y="-25758"/>
            <a:ext cx="6414450" cy="3631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Осторожно, обезьянки 1 сезон 1 серия - Гирлянда из малышей смотреть онлайн  в хорошем HD качеств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2484"/>
            <a:ext cx="5777550" cy="3249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51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Кто озвучивал бременских музыкантов? | Кто озвучивал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393"/>
          <a:stretch/>
        </p:blipFill>
        <p:spPr bwMode="auto">
          <a:xfrm flipH="1">
            <a:off x="-3" y="0"/>
            <a:ext cx="168713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Кто озвучивал бременских музыкантов? | Кто озвучивал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685" y="0"/>
            <a:ext cx="11024315" cy="6863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7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Стоит одинокое дерево в поле, многослойный фон ps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3"/>
          <a:stretch/>
        </p:blipFill>
        <p:spPr bwMode="auto">
          <a:xfrm>
            <a:off x="-25759" y="0"/>
            <a:ext cx="12217759" cy="6890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1841" t="34934" r="12370" b="45760"/>
          <a:stretch/>
        </p:blipFill>
        <p:spPr>
          <a:xfrm>
            <a:off x="2606682" y="3696237"/>
            <a:ext cx="3046084" cy="2979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0"/>
          <a:stretch/>
        </p:blipFill>
        <p:spPr>
          <a:xfrm>
            <a:off x="127705" y="148173"/>
            <a:ext cx="5088239" cy="3003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5" y="3232597"/>
            <a:ext cx="2396889" cy="3443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28" y="3874786"/>
            <a:ext cx="4206401" cy="2801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95711" y="3892346"/>
            <a:ext cx="3340312" cy="2226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371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красивый оранжевый зеленый фон: 18 тыс изображений найдено в  Яндекс.Картинках | Fantasy background, Abstract,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"/>
          <a:stretch/>
        </p:blipFill>
        <p:spPr bwMode="auto">
          <a:xfrm>
            <a:off x="0" y="0"/>
            <a:ext cx="12192000" cy="68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А я всё чаще замечаю, что…пневма мне нужна… — Skoda Octavia, 2.0 л., 2009  года на DRIVE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0"/>
          <a:stretch/>
        </p:blipFill>
        <p:spPr bwMode="auto">
          <a:xfrm>
            <a:off x="0" y="-38637"/>
            <a:ext cx="6142987" cy="34748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t="19496" r="1194" b="10965"/>
          <a:stretch/>
        </p:blipFill>
        <p:spPr>
          <a:xfrm>
            <a:off x="6065949" y="-12879"/>
            <a:ext cx="6126051" cy="3449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4" descr="новые приключения кота леопольда смотреть подряд все серии онлайн бесплатно  в хорошем качеств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5" b="3662"/>
          <a:stretch/>
        </p:blipFill>
        <p:spPr bwMode="auto">
          <a:xfrm>
            <a:off x="16936" y="2794239"/>
            <a:ext cx="3187757" cy="4063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Российская анимация в буквах и фигурах | Фильмы | «БЮРО НАХОДОК (Фильм 2)»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1" b="25631"/>
          <a:stretch/>
        </p:blipFill>
        <p:spPr bwMode="auto">
          <a:xfrm>
            <a:off x="3023467" y="3405683"/>
            <a:ext cx="5980776" cy="34523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Текст песни «Если добрый ты» Михаила Пляцковского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6" t="1" r="8774" b="15943"/>
          <a:stretch/>
        </p:blipFill>
        <p:spPr bwMode="auto">
          <a:xfrm>
            <a:off x="7972023" y="3414705"/>
            <a:ext cx="4219977" cy="3443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43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" name="Picture 10" descr="Детская комната современный интерьер иллюстрации мебели для спальни в  скандинавском стиле. | Бесплатно вектор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b="12242"/>
          <a:stretch/>
        </p:blipFill>
        <p:spPr bwMode="auto">
          <a:xfrm>
            <a:off x="0" y="-23024"/>
            <a:ext cx="12192001" cy="6874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77591" y="9385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Сценка: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64507" y="167425"/>
            <a:ext cx="9208394" cy="1178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«Ване не  повезло!»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Мальчик делает уроки - Анжелика Михайловна Матинова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90" y="2706397"/>
            <a:ext cx="5726349" cy="415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4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красивый оранжевый зеленый фон: 18 тыс изображений найдено в  Яндекс.Картинках | Fantasy background, Abstract,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"/>
          <a:stretch/>
        </p:blipFill>
        <p:spPr bwMode="auto">
          <a:xfrm>
            <a:off x="0" y="0"/>
            <a:ext cx="12192000" cy="68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Детские рисунки на тему моя семья, методика, интерпретация, карандашом,  красками, поэтапно. Счастливая семья в рисунках детей, в сад, в школу, на  конкурс. Психологическая интерпретация детских рисунков на тему семьи,  техники рисования семьи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588" y="446009"/>
            <a:ext cx="3221009" cy="408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"/>
            <a:ext cx="10515600" cy="1030310"/>
          </a:xfrm>
        </p:spPr>
        <p:txBody>
          <a:bodyPr/>
          <a:lstStyle/>
          <a:p>
            <a:pPr algn="ctr"/>
            <a:r>
              <a:rPr lang="ru-RU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РОДОВОЕ ДРЕВО</a:t>
            </a:r>
            <a:endParaRPr lang="ru-RU" b="1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241" y="73093"/>
            <a:ext cx="2635211" cy="23044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12" y="4636395"/>
            <a:ext cx="5475360" cy="22021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023" y="2489329"/>
            <a:ext cx="4090522" cy="2147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7" y="73093"/>
            <a:ext cx="2996658" cy="230949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95" y="2494389"/>
            <a:ext cx="4039686" cy="214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0" name="Picture 8" descr="красивый оранжевый зеленый фон: 18 тыс изображений найдено в  Яндекс.Картинках | Fantasy background, Abstract,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"/>
          <a:stretch/>
        </p:blipFill>
        <p:spPr bwMode="auto">
          <a:xfrm>
            <a:off x="0" y="0"/>
            <a:ext cx="12192000" cy="68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878" y="181265"/>
            <a:ext cx="11448244" cy="1505867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ru-RU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Проект «ЮНИОР + 7Я» закрыт!</a:t>
            </a:r>
            <a:endParaRPr lang="ru-RU" b="1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084" t="17749" r="25739" b="25737"/>
          <a:stretch/>
        </p:blipFill>
        <p:spPr>
          <a:xfrm>
            <a:off x="2165689" y="1506828"/>
            <a:ext cx="7705030" cy="5344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Картинки на прозрачном фоне и png для фотошоп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36" y="4338637"/>
            <a:ext cx="2519361" cy="251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Подарок» — векторное изображение в формате cmx и eps, а также растровое в  png (с прозрачным фоном) — Abali.r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27745" y="3728658"/>
            <a:ext cx="2410969" cy="30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12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тоит одинокое дерево в поле, многослойный фон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92" y="425091"/>
            <a:ext cx="6925949" cy="6056537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348803" y="5156065"/>
            <a:ext cx="3437586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Семья </a:t>
            </a:r>
          </a:p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Елековых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8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Стоит одинокое дерево в поле, многослойный фон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675" y="120426"/>
            <a:ext cx="8459215" cy="6520481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92516" y="378004"/>
            <a:ext cx="4210318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Семья Петряевых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4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тоит одинокое дерево в поле, многослойный фон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81" y="177128"/>
            <a:ext cx="10915659" cy="57278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256" y="4769700"/>
            <a:ext cx="4184560" cy="13255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Семья Молчановых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88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тоит одинокое дерево в поле, многослойный фон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574" y="1133341"/>
            <a:ext cx="10234739" cy="5429988"/>
          </a:xfr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20014" y="133305"/>
            <a:ext cx="3437586" cy="13255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Семья </a:t>
            </a:r>
          </a:p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Чудновых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53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Стоит одинокое дерево в поле, многослойный фон ps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6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42741" y="1204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</a:rPr>
              <a:t>Семья Капустиных</a:t>
            </a:r>
            <a:endParaRPr lang="ru-RU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60" y="1445989"/>
            <a:ext cx="12220260" cy="491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красивый оранжевый зеленый фон: 18 тыс изображений найдено в  Яндекс.Картинках | Fantasy background, Abstract,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"/>
          <a:stretch/>
        </p:blipFill>
        <p:spPr bwMode="auto">
          <a:xfrm>
            <a:off x="0" y="0"/>
            <a:ext cx="12192000" cy="68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642" y="156579"/>
            <a:ext cx="11305390" cy="146050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«Встреча масленицы»</a:t>
            </a:r>
            <a:br>
              <a:rPr lang="ru-RU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b="1" dirty="0" smtClean="0">
                <a:ln w="22225">
                  <a:solidFill>
                    <a:srgbClr val="C00000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1 марта 2020</a:t>
            </a:r>
            <a:endParaRPr lang="ru-RU" b="1" dirty="0">
              <a:ln w="22225">
                <a:solidFill>
                  <a:srgbClr val="C00000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70" b="10711"/>
          <a:stretch/>
        </p:blipFill>
        <p:spPr>
          <a:xfrm>
            <a:off x="38969" y="1617079"/>
            <a:ext cx="12040736" cy="501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6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красивый оранжевый зеленый фон: 18 тыс изображений найдено в  Яндекс.Картинках | Fantasy background, Abstract,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43"/>
          <a:stretch/>
        </p:blipFill>
        <p:spPr bwMode="auto">
          <a:xfrm>
            <a:off x="0" y="0"/>
            <a:ext cx="12192000" cy="685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5" b="261"/>
          <a:stretch/>
        </p:blipFill>
        <p:spPr>
          <a:xfrm>
            <a:off x="5950923" y="0"/>
            <a:ext cx="6241076" cy="48882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7" t="342" r="685" b="-342"/>
          <a:stretch/>
        </p:blipFill>
        <p:spPr>
          <a:xfrm>
            <a:off x="-3" y="-5687"/>
            <a:ext cx="5950926" cy="54133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87"/>
          <a:stretch/>
        </p:blipFill>
        <p:spPr>
          <a:xfrm>
            <a:off x="-2" y="2415997"/>
            <a:ext cx="5950925" cy="444200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168" y="2582779"/>
            <a:ext cx="6412832" cy="427522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r="8364"/>
          <a:stretch/>
        </p:blipFill>
        <p:spPr>
          <a:xfrm>
            <a:off x="820762" y="332539"/>
            <a:ext cx="10603831" cy="605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9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61</Words>
  <Application>Microsoft Office PowerPoint</Application>
  <PresentationFormat>Широкоэкранный</PresentationFormat>
  <Paragraphs>25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Семья Молчановых</vt:lpstr>
      <vt:lpstr>Презентация PowerPoint</vt:lpstr>
      <vt:lpstr>Презентация PowerPoint</vt:lpstr>
      <vt:lpstr>«Встреча масленицы» 1 марта 2020</vt:lpstr>
      <vt:lpstr>Презентация PowerPoint</vt:lpstr>
      <vt:lpstr>Семейная фотосессия!</vt:lpstr>
      <vt:lpstr>Акция 1 июня!  Как мы ЗДОРОВо живем!</vt:lpstr>
      <vt:lpstr>Легенда</vt:lpstr>
      <vt:lpstr>«Семи пядей  во лбу»</vt:lpstr>
      <vt:lpstr>Презентация PowerPoint</vt:lpstr>
      <vt:lpstr>«Семи пядей  во лбу»</vt:lpstr>
      <vt:lpstr>Презентация PowerPoint</vt:lpstr>
      <vt:lpstr>Музыкальный конкурс!</vt:lpstr>
      <vt:lpstr>Презентация PowerPoint</vt:lpstr>
      <vt:lpstr>Презентация PowerPoint</vt:lpstr>
      <vt:lpstr>Презентация PowerPoint</vt:lpstr>
      <vt:lpstr>Презентация PowerPoint</vt:lpstr>
      <vt:lpstr>РОДОВОЕ ДРЕВО</vt:lpstr>
      <vt:lpstr>Проект «ЮНИОР + 7Я» закрыт!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Unior-911</dc:creator>
  <cp:lastModifiedBy>Unior-911</cp:lastModifiedBy>
  <cp:revision>36</cp:revision>
  <dcterms:created xsi:type="dcterms:W3CDTF">2021-05-20T03:25:03Z</dcterms:created>
  <dcterms:modified xsi:type="dcterms:W3CDTF">2021-05-21T10:14:42Z</dcterms:modified>
</cp:coreProperties>
</file>