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1" r:id="rId5"/>
    <p:sldId id="259" r:id="rId6"/>
    <p:sldId id="266" r:id="rId7"/>
    <p:sldId id="260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9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75D4-295B-453F-8757-19591ADDC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35C6F-AD5E-44A7-A331-8D594B9C9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D0%BA%D0%B0%D1%80%D1%82%D0%B8%D0%BD%D0%BA%D0%B8%20%D0%B5%D0%BD%D0%B8%D1%81%D0%B5%D0%B9&amp;stype=image&amp;lr=11344&amp;noreask=1&amp;source=wi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file:///D:\Content\Ecolbio\IMG\7\d04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hyperlink" Target="file:///D:\Content\Ecolbio\IMG\7\03000005.htm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eldi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0"/>
          <p:cNvSpPr>
            <a:spLocks noChangeArrowheads="1" noChangeShapeType="1" noTextEdit="1"/>
          </p:cNvSpPr>
          <p:nvPr/>
        </p:nvSpPr>
        <p:spPr bwMode="auto">
          <a:xfrm>
            <a:off x="3152775" y="471475"/>
            <a:ext cx="3105150" cy="1171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7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Енисей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0" y="2187591"/>
            <a:ext cx="9143999" cy="3455987"/>
          </a:xfrm>
        </p:spPr>
        <p:txBody>
          <a:bodyPr/>
          <a:lstStyle/>
          <a:p>
            <a:pPr eaLnBrk="1" hangingPunct="1">
              <a:defRPr/>
            </a:pPr>
            <a:endParaRPr lang="ru-RU" sz="2000" dirty="0" smtClean="0"/>
          </a:p>
          <a:p>
            <a:pPr algn="ctr" eaLnBrk="1" hangingPunct="1">
              <a:defRPr/>
            </a:pPr>
            <a:r>
              <a:rPr lang="ru-RU" sz="2800" dirty="0" smtClean="0"/>
              <a:t>«В своей жизни я не видел реки великолепнее  Енисея.</a:t>
            </a:r>
          </a:p>
          <a:p>
            <a:pPr algn="ctr" eaLnBrk="1" hangingPunct="1">
              <a:defRPr/>
            </a:pPr>
            <a:r>
              <a:rPr lang="ru-RU" sz="2800" dirty="0" smtClean="0"/>
              <a:t>Енисей могучий, неистовый богатырь, который не знает, куда девать свои силы и молодость.»          </a:t>
            </a:r>
          </a:p>
          <a:p>
            <a:pPr eaLnBrk="1" hangingPunct="1">
              <a:defRPr/>
            </a:pPr>
            <a:r>
              <a:rPr lang="ru-RU" sz="1800" dirty="0" smtClean="0"/>
              <a:t>                                                                                                   </a:t>
            </a:r>
            <a:r>
              <a:rPr lang="ru-RU" sz="2400" dirty="0" smtClean="0"/>
              <a:t>А.П.Чехов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214950"/>
            <a:ext cx="267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Картинки из интернета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enisey- Suriko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1597" y="571480"/>
            <a:ext cx="5780806" cy="4389437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5373384"/>
            <a:ext cx="3079946" cy="369332"/>
          </a:xfrm>
          <a:prstGeom prst="rect">
            <a:avLst/>
          </a:prstGeom>
          <a:ln w="38100">
            <a:solidFill>
              <a:srgbClr val="35191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В.И.Суриков « Енисей»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      Источники загрязнения вод</a:t>
            </a:r>
            <a:br>
              <a:rPr lang="ru-RU" sz="4000" dirty="0" smtClean="0"/>
            </a:br>
            <a:r>
              <a:rPr lang="ru-RU" sz="4000" dirty="0" smtClean="0"/>
              <a:t>                           Енисея.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05011"/>
            <a:ext cx="4475162" cy="30241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Промышленные предприятия</a:t>
            </a:r>
          </a:p>
          <a:p>
            <a:pPr eaLnBrk="1" hangingPunct="1">
              <a:defRPr/>
            </a:pPr>
            <a:r>
              <a:rPr lang="ru-RU" sz="2400" dirty="0" smtClean="0"/>
              <a:t>Населённые пункты</a:t>
            </a:r>
          </a:p>
          <a:p>
            <a:pPr eaLnBrk="1" hangingPunct="1">
              <a:defRPr/>
            </a:pPr>
            <a:r>
              <a:rPr lang="ru-RU" sz="2400" dirty="0" smtClean="0"/>
              <a:t>Транспорт</a:t>
            </a:r>
          </a:p>
          <a:p>
            <a:pPr eaLnBrk="1" hangingPunct="1">
              <a:defRPr/>
            </a:pPr>
            <a:r>
              <a:rPr lang="ru-RU" sz="2400" dirty="0" smtClean="0"/>
              <a:t>Гидроэлектростанции</a:t>
            </a:r>
          </a:p>
          <a:p>
            <a:pPr eaLnBrk="1" hangingPunct="1">
              <a:buNone/>
              <a:defRPr/>
            </a:pPr>
            <a:endParaRPr lang="ru-RU" sz="2400" dirty="0" smtClean="0"/>
          </a:p>
        </p:txBody>
      </p:sp>
      <p:pic>
        <p:nvPicPr>
          <p:cNvPr id="19460" name="Picture 4" descr="d04">
            <a:hlinkClick r:id="rId2" action="ppaction://hlinkfile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4508500"/>
            <a:ext cx="3455987" cy="2160588"/>
          </a:xfrm>
          <a:noFill/>
        </p:spPr>
      </p:pic>
      <p:pic>
        <p:nvPicPr>
          <p:cNvPr id="19461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4508500"/>
            <a:ext cx="3600450" cy="2089150"/>
          </a:xfrm>
          <a:noFill/>
        </p:spPr>
      </p:pic>
      <p:pic>
        <p:nvPicPr>
          <p:cNvPr id="19462" name="Picture 8" descr="0300000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1700213"/>
            <a:ext cx="346868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1111923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Times New Roman" pitchFamily="18" charset="0"/>
                <a:cs typeface="PragmaticaKMM" pitchFamily="2" charset="0"/>
              </a:rPr>
              <a:t>ЕНИСЕЙ -</a:t>
            </a:r>
            <a:r>
              <a:rPr lang="ru-RU" dirty="0" smtClean="0">
                <a:ea typeface="Times New Roman" pitchFamily="18" charset="0"/>
                <a:cs typeface="PragmaticaKMM" pitchFamily="2" charset="0"/>
              </a:rPr>
              <a:t> река в Сибири. Истоками являются Большого (</a:t>
            </a:r>
            <a:r>
              <a:rPr lang="ru-RU" dirty="0" err="1" smtClean="0">
                <a:ea typeface="Times New Roman" pitchFamily="18" charset="0"/>
                <a:cs typeface="PragmaticaKMM" pitchFamily="2" charset="0"/>
              </a:rPr>
              <a:t>Бий-Хем</a:t>
            </a:r>
            <a:r>
              <a:rPr lang="ru-RU" dirty="0" smtClean="0">
                <a:ea typeface="Times New Roman" pitchFamily="18" charset="0"/>
                <a:cs typeface="PragmaticaKMM" pitchFamily="2" charset="0"/>
              </a:rPr>
              <a:t>)</a:t>
            </a:r>
            <a:r>
              <a:rPr lang="ru-RU" dirty="0" smtClean="0"/>
              <a:t> начинается в восточном </a:t>
            </a:r>
            <a:r>
              <a:rPr lang="ru-RU" dirty="0" err="1" smtClean="0"/>
              <a:t>Саяне</a:t>
            </a:r>
            <a:r>
              <a:rPr lang="ru-RU" dirty="0" smtClean="0">
                <a:ea typeface="Times New Roman" pitchFamily="18" charset="0"/>
                <a:cs typeface="PragmaticaKMM" pitchFamily="2" charset="0"/>
              </a:rPr>
              <a:t> и Малого (</a:t>
            </a:r>
            <a:r>
              <a:rPr lang="ru-RU" dirty="0" err="1" smtClean="0">
                <a:ea typeface="Times New Roman" pitchFamily="18" charset="0"/>
                <a:cs typeface="PragmaticaKMM" pitchFamily="2" charset="0"/>
              </a:rPr>
              <a:t>Каа-Хем</a:t>
            </a:r>
            <a:r>
              <a:rPr lang="ru-RU" dirty="0" smtClean="0">
                <a:ea typeface="Times New Roman" pitchFamily="18" charset="0"/>
                <a:cs typeface="PragmaticaKMM" pitchFamily="2" charset="0"/>
              </a:rPr>
              <a:t>) Енисея</a:t>
            </a:r>
            <a:r>
              <a:rPr lang="ru-RU" dirty="0" smtClean="0"/>
              <a:t> который берет начало на территории Монголии.</a:t>
            </a:r>
            <a:r>
              <a:rPr lang="ru-RU" dirty="0" smtClean="0">
                <a:ea typeface="Times New Roman" pitchFamily="18" charset="0"/>
                <a:cs typeface="PragmaticaKMM" pitchFamily="2" charset="0"/>
              </a:rPr>
              <a:t>  Сливаются реки в </a:t>
            </a:r>
            <a:r>
              <a:rPr lang="ru-RU" dirty="0" err="1" smtClean="0">
                <a:ea typeface="Times New Roman" pitchFamily="18" charset="0"/>
                <a:cs typeface="PragmaticaKMM" pitchFamily="2" charset="0"/>
              </a:rPr>
              <a:t>респ-ке</a:t>
            </a:r>
            <a:r>
              <a:rPr lang="ru-RU" dirty="0" smtClean="0">
                <a:ea typeface="Times New Roman" pitchFamily="18" charset="0"/>
                <a:cs typeface="PragmaticaKMM" pitchFamily="2" charset="0"/>
              </a:rPr>
              <a:t> Тыва г.Кызыле.</a:t>
            </a:r>
            <a:endParaRPr lang="ru-RU" dirty="0"/>
          </a:p>
        </p:txBody>
      </p:sp>
      <p:pic>
        <p:nvPicPr>
          <p:cNvPr id="5" name="Picture 6" descr="притоки 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285720" y="0"/>
            <a:ext cx="4176712" cy="6858000"/>
          </a:xfrm>
          <a:prstGeom prst="rect">
            <a:avLst/>
          </a:prstGeom>
          <a:noFill/>
        </p:spPr>
      </p:pic>
      <p:pic>
        <p:nvPicPr>
          <p:cNvPr id="6" name="Picture 2" descr="Слияние Большого Енисея и Малого Енисея в городе Кызыле">
            <a:hlinkClick r:id="rId3" tooltip="Слияние Большого Енисея и Малого Енисея в городе Кызыле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9164" y="3143248"/>
            <a:ext cx="39048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2196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dirty="0" smtClean="0">
                <a:ea typeface="Times New Roman" pitchFamily="18" charset="0"/>
                <a:cs typeface="PragmaticaKMM" pitchFamily="2" charset="0"/>
              </a:rPr>
              <a:t>Длина 3487 км. </a:t>
            </a:r>
          </a:p>
          <a:p>
            <a:pPr eaLnBrk="0" hangingPunct="0"/>
            <a:r>
              <a:rPr lang="ru-RU" dirty="0" smtClean="0"/>
              <a:t>Енисей в переводе с эвенкийского- «</a:t>
            </a:r>
            <a:r>
              <a:rPr lang="ru-RU" dirty="0" err="1" smtClean="0"/>
              <a:t>Ионесси</a:t>
            </a:r>
            <a:r>
              <a:rPr lang="ru-RU" dirty="0" smtClean="0"/>
              <a:t>»- « Большая вода».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5648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Енисей занимает 2-е место среди рек России (после Оби) и 7-е место среди рек мира.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Administrator\Desktop\д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3314723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7" descr="Pict0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42984"/>
            <a:ext cx="2179637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periya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b="7268"/>
          <a:stretch>
            <a:fillRect/>
          </a:stretch>
        </p:blipFill>
        <p:spPr bwMode="auto">
          <a:xfrm>
            <a:off x="357158" y="1142984"/>
            <a:ext cx="2500330" cy="4490904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8" descr="релье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8113"/>
            <a:ext cx="4341147" cy="6505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istrator\Desktop\порог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3971953" cy="222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Administrator\Desktop\ти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3786214" cy="2535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Енисей -главная водная артерия края.</a:t>
            </a:r>
          </a:p>
        </p:txBody>
      </p:sp>
      <p:pic>
        <p:nvPicPr>
          <p:cNvPr id="4099" name="Picture 12" descr="пор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73575" y="3844925"/>
            <a:ext cx="3627438" cy="2370138"/>
          </a:xfr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900113" y="1687513"/>
            <a:ext cx="7200900" cy="4527550"/>
            <a:chOff x="900113" y="1687516"/>
            <a:chExt cx="7200900" cy="4527566"/>
          </a:xfrm>
        </p:grpSpPr>
        <p:pic>
          <p:nvPicPr>
            <p:cNvPr id="4101" name="Picture 9" descr="буксир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0113" y="1687516"/>
              <a:ext cx="3527425" cy="2170112"/>
            </a:xfrm>
            <a:prstGeom prst="rect">
              <a:avLst/>
            </a:prstGeom>
            <a:noFill/>
          </p:spPr>
        </p:pic>
        <p:pic>
          <p:nvPicPr>
            <p:cNvPr id="4102" name="Picture 10" descr="ракет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8013" y="1687516"/>
              <a:ext cx="3683000" cy="2170112"/>
            </a:xfrm>
            <a:prstGeom prst="rect">
              <a:avLst/>
            </a:prstGeom>
            <a:noFill/>
          </p:spPr>
        </p:pic>
        <p:pic>
          <p:nvPicPr>
            <p:cNvPr id="4103" name="Picture 16" descr="разгр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0113" y="3838594"/>
              <a:ext cx="3600450" cy="2376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 Отдых на Енисее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smtClean="0"/>
              <a:t>    Никого не оставляют равнодушным красоты Енисея и его окрестностей</a:t>
            </a:r>
          </a:p>
        </p:txBody>
      </p:sp>
      <p:pic>
        <p:nvPicPr>
          <p:cNvPr id="18436" name="Picture 13" descr="chehov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4005263"/>
            <a:ext cx="2879725" cy="1943100"/>
          </a:xfrm>
          <a:noFill/>
        </p:spPr>
      </p:pic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76238" y="1068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8438" name="Picture 16" descr="031696_4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4005263"/>
            <a:ext cx="2968625" cy="1981200"/>
          </a:xfrm>
          <a:noFill/>
        </p:spPr>
      </p:pic>
      <p:sp>
        <p:nvSpPr>
          <p:cNvPr id="18439" name="Text Box 20"/>
          <p:cNvSpPr txBox="1">
            <a:spLocks noChangeArrowheads="1"/>
          </p:cNvSpPr>
          <p:nvPr/>
        </p:nvSpPr>
        <p:spPr bwMode="auto">
          <a:xfrm>
            <a:off x="1116013" y="6092825"/>
            <a:ext cx="2376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/>
              <a:t>Пляж на острове Татышева </a:t>
            </a:r>
          </a:p>
        </p:txBody>
      </p:sp>
      <p:sp>
        <p:nvSpPr>
          <p:cNvPr id="18440" name="Text Box 21"/>
          <p:cNvSpPr txBox="1">
            <a:spLocks noChangeArrowheads="1"/>
          </p:cNvSpPr>
          <p:nvPr/>
        </p:nvSpPr>
        <p:spPr bwMode="auto">
          <a:xfrm>
            <a:off x="4572000" y="6021388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Теплоход  «Антон Чехов» совершает речные круизы</a:t>
            </a:r>
            <a:r>
              <a:rPr lang="ru-RU"/>
              <a:t> </a:t>
            </a:r>
          </a:p>
        </p:txBody>
      </p:sp>
      <p:pic>
        <p:nvPicPr>
          <p:cNvPr id="18441" name="Picture 23" descr="1129200321-0-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694" y="1224565"/>
            <a:ext cx="2663826" cy="199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24"/>
          <p:cNvSpPr txBox="1">
            <a:spLocks noChangeArrowheads="1"/>
          </p:cNvSpPr>
          <p:nvPr/>
        </p:nvSpPr>
        <p:spPr bwMode="auto">
          <a:xfrm>
            <a:off x="4857752" y="3276602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 dirty="0"/>
              <a:t>Рыбалка на Красноярском море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7057"/>
            <a:ext cx="8642350" cy="2087563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457200" indent="-457200"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 Енисее воздвигнуты самые мощные гидроэлектростанции: </a:t>
            </a:r>
          </a:p>
          <a:p>
            <a:pPr marL="457200" indent="-457200"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Красноярская ГЭС, Саяно-Шушенская ГЭС.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3973" name="Picture 5" descr="саяго-шуш гэ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86190"/>
            <a:ext cx="4103688" cy="2576513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83974" name="Picture 6" descr="Красноярская ГЭ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786190"/>
            <a:ext cx="3816350" cy="25527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ryannel_v verh enisey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0034" y="611199"/>
            <a:ext cx="4206544" cy="4389437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39994" y="5417122"/>
            <a:ext cx="4146584" cy="369332"/>
          </a:xfrm>
          <a:prstGeom prst="rect">
            <a:avLst/>
          </a:prstGeom>
          <a:ln w="38100">
            <a:solidFill>
              <a:srgbClr val="35191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err="1" smtClean="0"/>
              <a:t>Т.В.Ряннель</a:t>
            </a:r>
            <a:r>
              <a:rPr lang="ru-RU" sz="2000" b="1" dirty="0" smtClean="0"/>
              <a:t> «Верховья Енисея»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Vesna na Enisee 196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1059" y="571480"/>
            <a:ext cx="6081881" cy="4389437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5357826"/>
            <a:ext cx="3830729" cy="369332"/>
          </a:xfrm>
          <a:prstGeom prst="rect">
            <a:avLst/>
          </a:prstGeom>
          <a:ln w="38100">
            <a:solidFill>
              <a:srgbClr val="35191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err="1" smtClean="0"/>
              <a:t>А.Поздеев</a:t>
            </a:r>
            <a:r>
              <a:rPr lang="ru-RU" sz="2000" b="1" dirty="0" smtClean="0"/>
              <a:t> «Весна на Енисее»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166</Words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Енисей -главная водная артерия края.</vt:lpstr>
      <vt:lpstr> Отдых на Енисее </vt:lpstr>
      <vt:lpstr>Слайд 7</vt:lpstr>
      <vt:lpstr>Слайд 8</vt:lpstr>
      <vt:lpstr>Слайд 9</vt:lpstr>
      <vt:lpstr>Слайд 10</vt:lpstr>
      <vt:lpstr>        Источники загрязнения вод                            Енисея.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37</cp:revision>
  <dcterms:created xsi:type="dcterms:W3CDTF">2013-09-23T07:50:14Z</dcterms:created>
  <dcterms:modified xsi:type="dcterms:W3CDTF">2016-02-25T09:59:50Z</dcterms:modified>
</cp:coreProperties>
</file>